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1E60E-57F9-4DEA-BB61-CAE9C2D21511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30172-591B-40C4-A508-DE42F78AC3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59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105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33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800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86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522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212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2092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394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43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614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46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06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993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30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98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319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34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6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600" dirty="0">
                <a:latin typeface="Arial" panose="020B0604020202020204" pitchFamily="34" charset="0"/>
                <a:cs typeface="Arial" panose="020B0604020202020204" pitchFamily="34" charset="0"/>
              </a:rPr>
              <a:t>Texte in Präsentationen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4955" y="5078776"/>
            <a:ext cx="8825658" cy="560024"/>
          </a:xfrm>
        </p:spPr>
        <p:txBody>
          <a:bodyPr>
            <a:norm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Felicitas Fröhlich</a:t>
            </a:r>
          </a:p>
        </p:txBody>
      </p:sp>
    </p:spTree>
    <p:extLst>
      <p:ext uri="{BB962C8B-B14F-4D97-AF65-F5344CB8AC3E}">
        <p14:creationId xmlns:p14="http://schemas.microsoft.com/office/powerpoint/2010/main" val="380581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566994" cy="706964"/>
          </a:xfrm>
        </p:spPr>
        <p:txBody>
          <a:bodyPr>
            <a:noAutofit/>
          </a:bodyPr>
          <a:lstStyle/>
          <a:p>
            <a:r>
              <a:rPr lang="de-DE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Verständliche Texte in Präsentationen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955" y="2603499"/>
            <a:ext cx="10236486" cy="3808317"/>
          </a:xfrm>
        </p:spPr>
        <p:txBody>
          <a:bodyPr>
            <a:noAutofit/>
          </a:bodyPr>
          <a:lstStyle/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Gut lesbare Schriften auswählen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ausreichend groß formatieren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die richtige Rechtschreibung achten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Sich auf das Wesentliche beschränken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Sechs bis sieben Aufzählungszeichen reichen oft aus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Große Schriften brauchen größere Zeilenabstände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Schwierige Inhalte durch Bilder anschaulich machen</a:t>
            </a:r>
          </a:p>
        </p:txBody>
      </p:sp>
    </p:spTree>
    <p:extLst>
      <p:ext uri="{BB962C8B-B14F-4D97-AF65-F5344CB8AC3E}">
        <p14:creationId xmlns:p14="http://schemas.microsoft.com/office/powerpoint/2010/main" val="116940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 den Inhalt kommt es an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54954" y="2603500"/>
            <a:ext cx="9939031" cy="3416300"/>
          </a:xfrm>
        </p:spPr>
        <p:txBody>
          <a:bodyPr>
            <a:normAutofit/>
          </a:bodyPr>
          <a:lstStyle/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Präsentationsstruktur: Einleitung, Hauptteil, Schluss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Beim Publikum Interesse wecken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Aussagekräftige Überschriften wählen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Zielgerichteter inhaltlicher Aufbau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Logische Argumentation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Wichtigste hervorheben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Notizenseiten mit ergänzenden Texten ans Publikum ausgeben</a:t>
            </a:r>
          </a:p>
          <a:p>
            <a:endParaRPr lang="de-DE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2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Sitzungssaal">
  <a:themeElements>
    <a:clrScheme name="Ion-Sitzungssaal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Sitzungssaal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Sitzungssaal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80</Words>
  <Application>Microsoft Office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Gothic</vt:lpstr>
      <vt:lpstr>Wingdings 3</vt:lpstr>
      <vt:lpstr>Ion-Sitzungssaal</vt:lpstr>
      <vt:lpstr>Texte in Präsentationen</vt:lpstr>
      <vt:lpstr>Verständliche Texte in Präsentationen</vt:lpstr>
      <vt:lpstr>Auf den Inhalt kommt es 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Texte in Präsentationen</dc:title>
  <dc:creator>Marion Schröder</dc:creator>
  <cp:lastModifiedBy>Marion Schröder</cp:lastModifiedBy>
  <cp:revision>6</cp:revision>
  <dcterms:created xsi:type="dcterms:W3CDTF">2017-01-31T06:21:31Z</dcterms:created>
  <dcterms:modified xsi:type="dcterms:W3CDTF">2017-02-05T09:32:23Z</dcterms:modified>
</cp:coreProperties>
</file>